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7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692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3263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65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2501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7799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6944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448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4521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135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1845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7703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0DE7C-C264-49C3-A282-24EA288F1B98}" type="datetimeFigureOut">
              <a:rPr lang="el-GR" smtClean="0"/>
              <a:t>25/9/2013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2F2D5-59A2-4363-9985-918158B2677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41553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image" Target="../media/image18.gif"/><Relationship Id="rId7" Type="http://schemas.openxmlformats.org/officeDocument/2006/relationships/image" Target="../media/image3.gif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23.gif"/><Relationship Id="rId7" Type="http://schemas.openxmlformats.org/officeDocument/2006/relationships/image" Target="../media/image27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gif"/><Relationship Id="rId5" Type="http://schemas.openxmlformats.org/officeDocument/2006/relationships/image" Target="../media/image25.gif"/><Relationship Id="rId4" Type="http://schemas.openxmlformats.org/officeDocument/2006/relationships/image" Target="../media/image2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gif"/><Relationship Id="rId3" Type="http://schemas.openxmlformats.org/officeDocument/2006/relationships/image" Target="../media/image18.gif"/><Relationship Id="rId7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gif"/><Relationship Id="rId5" Type="http://schemas.openxmlformats.org/officeDocument/2006/relationships/image" Target="../media/image20.gif"/><Relationship Id="rId4" Type="http://schemas.openxmlformats.org/officeDocument/2006/relationships/image" Target="../media/image19.gif"/><Relationship Id="rId9" Type="http://schemas.openxmlformats.org/officeDocument/2006/relationships/image" Target="../media/image4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Charlie 4-5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9600" b="1" baseline="30000" dirty="0">
                <a:solidFill>
                  <a:srgbClr val="FF0000"/>
                </a:solidFill>
              </a:rPr>
              <a:t>Πολύτιμοι Καρποί</a:t>
            </a:r>
            <a:endParaRPr lang="el-GR" b="1" baseline="30000" dirty="0">
              <a:solidFill>
                <a:srgbClr val="FF0000"/>
              </a:solidFill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4367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332656"/>
            <a:ext cx="9144000" cy="5910827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529" y="4221088"/>
            <a:ext cx="768762" cy="212124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532" y="4105627"/>
            <a:ext cx="761487" cy="218974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155020"/>
            <a:ext cx="847649" cy="214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80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17032" y="-10575"/>
            <a:ext cx="18650072" cy="6967967"/>
          </a:xfrm>
          <a:prstGeom prst="rect">
            <a:avLst/>
          </a:prstGeom>
        </p:spPr>
      </p:pic>
      <p:pic>
        <p:nvPicPr>
          <p:cNvPr id="17" name="Εικόνα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59" y="455482"/>
            <a:ext cx="2487587" cy="3282739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479890"/>
            <a:ext cx="2487587" cy="328273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97" y="-219001"/>
            <a:ext cx="6831029" cy="4680520"/>
          </a:xfrm>
          <a:prstGeom prst="rect">
            <a:avLst/>
          </a:prstGeom>
        </p:spPr>
      </p:pic>
      <p:pic>
        <p:nvPicPr>
          <p:cNvPr id="19" name="Εικόνα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400" y="2636912"/>
            <a:ext cx="2740053" cy="2745026"/>
          </a:xfrm>
          <a:prstGeom prst="rect">
            <a:avLst/>
          </a:prstGeom>
        </p:spPr>
      </p:pic>
      <p:pic>
        <p:nvPicPr>
          <p:cNvPr id="22" name="Εικόνα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8640" y="-27384"/>
            <a:ext cx="3248025" cy="4286250"/>
          </a:xfrm>
          <a:prstGeom prst="rect">
            <a:avLst/>
          </a:prstGeom>
        </p:spPr>
      </p:pic>
      <p:pic>
        <p:nvPicPr>
          <p:cNvPr id="20" name="Εικόνα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38174" y="332656"/>
            <a:ext cx="3248025" cy="4286250"/>
          </a:xfrm>
          <a:prstGeom prst="rect">
            <a:avLst/>
          </a:prstGeom>
        </p:spPr>
      </p:pic>
      <p:pic>
        <p:nvPicPr>
          <p:cNvPr id="21" name="Εικόνα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711" y="1736460"/>
            <a:ext cx="1577751" cy="3657054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7373" y="493787"/>
            <a:ext cx="3248025" cy="428625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096851"/>
            <a:ext cx="3003772" cy="293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9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171400"/>
            <a:ext cx="9721080" cy="7143734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872" y="4940572"/>
            <a:ext cx="2714852" cy="1263169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87431"/>
            <a:ext cx="2141105" cy="1652275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768100"/>
            <a:ext cx="2448272" cy="4353919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30752">
            <a:off x="1554321" y="4951023"/>
            <a:ext cx="2484704" cy="191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51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0.1783 -0.007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06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Εικόνα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476" y="1556792"/>
            <a:ext cx="1395917" cy="136815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9647"/>
            <a:ext cx="9143999" cy="784887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788">
            <a:off x="617581" y="2824866"/>
            <a:ext cx="5652120" cy="3161355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6" y="2537515"/>
            <a:ext cx="3698890" cy="2135412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988840"/>
            <a:ext cx="1764837" cy="4509120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952" y="2924944"/>
            <a:ext cx="1367723" cy="3933056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068960"/>
            <a:ext cx="1500663" cy="380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7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90" y="4677930"/>
            <a:ext cx="3698890" cy="21354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188640"/>
            <a:ext cx="864096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dirty="0"/>
              <a:t>Ψαλμός 126:5, 6: </a:t>
            </a:r>
            <a:endParaRPr lang="en-US" sz="4400" dirty="0" smtClean="0"/>
          </a:p>
          <a:p>
            <a:pPr algn="ctr"/>
            <a:r>
              <a:rPr lang="el-GR" sz="4400" dirty="0" smtClean="0"/>
              <a:t>«</a:t>
            </a:r>
            <a:r>
              <a:rPr lang="el-GR" sz="4400" dirty="0"/>
              <a:t>Όσοι με δάκρυα σπέρνουνε θα χαίρονται στο θερισμό. Αυτός που κλαίει στον πηγαιμό το σπόρο κουβαλώντας, γυρίζοντας θα τραγουδάει χαρούμενος δεμάτια φορτωμένος».</a:t>
            </a:r>
          </a:p>
        </p:txBody>
      </p:sp>
    </p:spTree>
    <p:extLst>
      <p:ext uri="{BB962C8B-B14F-4D97-AF65-F5344CB8AC3E}">
        <p14:creationId xmlns:p14="http://schemas.microsoft.com/office/powerpoint/2010/main" val="2500495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333" y="3168967"/>
            <a:ext cx="2313176" cy="2564904"/>
          </a:xfrm>
          <a:prstGeom prst="rect">
            <a:avLst/>
          </a:prstGeom>
        </p:spPr>
      </p:pic>
      <p:sp>
        <p:nvSpPr>
          <p:cNvPr id="6" name="Ορθογώνιο 5"/>
          <p:cNvSpPr/>
          <p:nvPr/>
        </p:nvSpPr>
        <p:spPr>
          <a:xfrm>
            <a:off x="0" y="25900"/>
            <a:ext cx="4145687" cy="923330"/>
          </a:xfrm>
          <a:prstGeom prst="rect">
            <a:avLst/>
          </a:prstGeom>
          <a:solidFill>
            <a:srgbClr val="FFC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ΧΩΡΙΣ ΚΑΡΠΟ</a:t>
            </a:r>
            <a:endParaRPr lang="el-G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-24614" y="949230"/>
            <a:ext cx="6213560" cy="923330"/>
          </a:xfrm>
          <a:prstGeom prst="rect">
            <a:avLst/>
          </a:prstGeom>
          <a:solidFill>
            <a:srgbClr val="FFC000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ΘΛΙΨΗ ΚΑΙ ΑΠΩΛΕΙΑ</a:t>
            </a:r>
            <a:endParaRPr lang="el-G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6546973" y="25900"/>
            <a:ext cx="2582759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ΚΑΡΠΟΣ</a:t>
            </a:r>
            <a:endParaRPr lang="el-G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2627784" y="1872560"/>
            <a:ext cx="6694654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ΧΑΡΑ ΚΑΙ ΑΝΤΑΜΟΙΒΗ</a:t>
            </a:r>
            <a:endParaRPr lang="el-G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10" name="Εικόνα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8859">
            <a:off x="2124872" y="3528600"/>
            <a:ext cx="2376047" cy="3329399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166" y="3495025"/>
            <a:ext cx="2472665" cy="3362975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466" y="3528601"/>
            <a:ext cx="2196135" cy="3106499"/>
          </a:xfrm>
          <a:prstGeom prst="rect">
            <a:avLst/>
          </a:prstGeom>
        </p:spPr>
      </p:pic>
      <p:pic>
        <p:nvPicPr>
          <p:cNvPr id="13" name="Εικόνα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384" y="3484543"/>
            <a:ext cx="2104259" cy="3373457"/>
          </a:xfrm>
          <a:prstGeom prst="rect">
            <a:avLst/>
          </a:prstGeom>
        </p:spPr>
      </p:pic>
      <p:pic>
        <p:nvPicPr>
          <p:cNvPr id="14" name="Εικόνα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815" y="3374345"/>
            <a:ext cx="1893623" cy="3260755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90" y="4677930"/>
            <a:ext cx="3698890" cy="2135412"/>
          </a:xfrm>
          <a:prstGeom prst="rect">
            <a:avLst/>
          </a:prstGeom>
        </p:spPr>
      </p:pic>
      <p:sp>
        <p:nvSpPr>
          <p:cNvPr id="15" name="Ορθογώνιο 14"/>
          <p:cNvSpPr/>
          <p:nvPr/>
        </p:nvSpPr>
        <p:spPr>
          <a:xfrm>
            <a:off x="-92173" y="2865651"/>
            <a:ext cx="6147838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ΠΗΓΑΙΝΕ </a:t>
            </a:r>
            <a:r>
              <a:rPr lang="el-GR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ΚΑι</a:t>
            </a:r>
            <a:r>
              <a:rPr lang="el-G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ΚΛΑΨΕ</a:t>
            </a:r>
            <a:endParaRPr lang="el-G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4254194" y="3941381"/>
            <a:ext cx="4874861" cy="92333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l-GR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Γυρνα</a:t>
            </a:r>
            <a:r>
              <a:rPr lang="el-GR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με </a:t>
            </a:r>
            <a:r>
              <a:rPr lang="el-GR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χαρα</a:t>
            </a:r>
            <a:endParaRPr lang="el-GR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6082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692697"/>
            <a:ext cx="1763264" cy="1728192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9647"/>
            <a:ext cx="9143999" cy="7848872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788">
            <a:off x="617581" y="2824866"/>
            <a:ext cx="5652120" cy="3161355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26" y="2537515"/>
            <a:ext cx="3698890" cy="2135412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1988840"/>
            <a:ext cx="1764837" cy="4509120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9406">
            <a:off x="5696544" y="280790"/>
            <a:ext cx="3502682" cy="580526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952" y="2924944"/>
            <a:ext cx="1367723" cy="3933056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068960"/>
            <a:ext cx="1500663" cy="380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70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60648"/>
            <a:ext cx="4097915" cy="393305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08720"/>
            <a:ext cx="2724686" cy="577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15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</TotalTime>
  <Words>50</Words>
  <Application>Microsoft Office PowerPoint</Application>
  <PresentationFormat>Προβολή στην οθόνη (4:3)</PresentationFormat>
  <Paragraphs>10</Paragraphs>
  <Slides>9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9</vt:i4>
      </vt:variant>
    </vt:vector>
  </HeadingPairs>
  <TitlesOfParts>
    <vt:vector size="10" baseType="lpstr">
      <vt:lpstr>Θέμα του Office</vt:lpstr>
      <vt:lpstr>Charlie 4-5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Charlie 4-5</dc:title>
  <dc:creator>Mihas</dc:creator>
  <cp:lastModifiedBy>Mihas</cp:lastModifiedBy>
  <cp:revision>10</cp:revision>
  <dcterms:created xsi:type="dcterms:W3CDTF">2013-09-24T20:49:43Z</dcterms:created>
  <dcterms:modified xsi:type="dcterms:W3CDTF">2013-09-25T12:55:56Z</dcterms:modified>
</cp:coreProperties>
</file>